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7102475" cy="93884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53610" y="704125"/>
            <a:ext cx="4596000" cy="352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10225" y="4459525"/>
            <a:ext cx="5681975" cy="42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ad19e9cc1_1_184:notes"/>
          <p:cNvSpPr txBox="1"/>
          <p:nvPr>
            <p:ph idx="1" type="body"/>
          </p:nvPr>
        </p:nvSpPr>
        <p:spPr>
          <a:xfrm>
            <a:off x="710225" y="4459525"/>
            <a:ext cx="5682000" cy="422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8ad19e9cc1_1_184:notes"/>
          <p:cNvSpPr/>
          <p:nvPr>
            <p:ph idx="2" type="sldImg"/>
          </p:nvPr>
        </p:nvSpPr>
        <p:spPr>
          <a:xfrm>
            <a:off x="1253610" y="704125"/>
            <a:ext cx="4596000" cy="352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1pPr>
            <a:lvl2pPr lvl="1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2pPr>
            <a:lvl3pPr lvl="2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3pPr>
            <a:lvl4pPr lvl="3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4pPr>
            <a:lvl5pPr lvl="4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5pPr>
            <a:lvl6pPr lvl="5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6pPr>
            <a:lvl7pPr lvl="6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7pPr>
            <a:lvl8pPr lvl="7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8pPr>
            <a:lvl9pPr lvl="8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9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3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2pPr>
            <a:lvl3pPr lvl="2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3pPr>
            <a:lvl4pPr lvl="3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4pPr>
            <a:lvl5pPr lvl="4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5pPr>
            <a:lvl6pPr lvl="5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6pPr>
            <a:lvl7pPr lvl="6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7pPr>
            <a:lvl8pPr lvl="7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8pPr>
            <a:lvl9pPr lvl="8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 algn="ctr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 algn="ctr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 algn="ctr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 algn="ctr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 algn="ctr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27378" lvl="0" marL="457200">
              <a:spcBef>
                <a:spcPts val="0"/>
              </a:spcBef>
              <a:spcAft>
                <a:spcPts val="0"/>
              </a:spcAft>
              <a:buSzPts val="1556"/>
              <a:buChar char="●"/>
              <a:defRPr sz="1555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27378" lvl="0" marL="457200">
              <a:spcBef>
                <a:spcPts val="0"/>
              </a:spcBef>
              <a:spcAft>
                <a:spcPts val="0"/>
              </a:spcAft>
              <a:buSzPts val="1556"/>
              <a:buChar char="●"/>
              <a:defRPr sz="1555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21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1pPr>
            <a:lvl2pPr lvl="1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2pPr>
            <a:lvl3pPr lvl="2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3pPr>
            <a:lvl4pPr lvl="3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4pPr>
            <a:lvl5pPr lvl="4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5pPr>
            <a:lvl6pPr lvl="5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6pPr>
            <a:lvl7pPr lvl="6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7pPr>
            <a:lvl8pPr lvl="7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8pPr>
            <a:lvl9pPr lvl="8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13266" lvl="0" marL="457200">
              <a:spcBef>
                <a:spcPts val="0"/>
              </a:spcBef>
              <a:spcAft>
                <a:spcPts val="0"/>
              </a:spcAft>
              <a:buSzPts val="1333"/>
              <a:buChar char="●"/>
              <a:defRPr sz="1333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1pPr>
            <a:lvl2pPr lvl="1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2pPr>
            <a:lvl3pPr lvl="2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3pPr>
            <a:lvl4pPr lvl="3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4pPr>
            <a:lvl5pPr lvl="4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5pPr>
            <a:lvl6pPr lvl="5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6pPr>
            <a:lvl7pPr lvl="6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7pPr>
            <a:lvl8pPr lvl="7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8pPr>
            <a:lvl9pPr lvl="8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1pPr>
            <a:lvl2pPr lvl="1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2pPr>
            <a:lvl3pPr lvl="2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3pPr>
            <a:lvl4pPr lvl="3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4pPr>
            <a:lvl5pPr lvl="4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5pPr>
            <a:lvl6pPr lvl="5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6pPr>
            <a:lvl7pPr lvl="6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7pPr>
            <a:lvl8pPr lvl="7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8pPr>
            <a:lvl9pPr lvl="8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9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1pPr>
            <a:lvl2pPr indent="-327378" lvl="1" marL="9144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2pPr>
            <a:lvl3pPr indent="-327378" lvl="2" marL="13716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3pPr>
            <a:lvl4pPr indent="-327378" lvl="3" marL="18288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●"/>
              <a:defRPr sz="1555">
                <a:solidFill>
                  <a:schemeClr val="dk2"/>
                </a:solidFill>
              </a:defRPr>
            </a:lvl4pPr>
            <a:lvl5pPr indent="-327378" lvl="4" marL="22860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5pPr>
            <a:lvl6pPr indent="-327378" lvl="5" marL="27432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6pPr>
            <a:lvl7pPr indent="-327378" lvl="6" marL="32004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●"/>
              <a:defRPr sz="1555">
                <a:solidFill>
                  <a:schemeClr val="dk2"/>
                </a:solidFill>
              </a:defRPr>
            </a:lvl7pPr>
            <a:lvl8pPr indent="-327378" lvl="7" marL="36576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8pPr>
            <a:lvl9pPr indent="-327378" lvl="8" marL="4114800">
              <a:lnSpc>
                <a:spcPct val="115000"/>
              </a:lnSpc>
              <a:spcBef>
                <a:spcPts val="1778"/>
              </a:spcBef>
              <a:spcAft>
                <a:spcPts val="1778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r">
              <a:buNone/>
              <a:defRPr sz="1111">
                <a:solidFill>
                  <a:schemeClr val="dk2"/>
                </a:solidFill>
              </a:defRPr>
            </a:lvl1pPr>
            <a:lvl2pPr lvl="1" algn="r">
              <a:buNone/>
              <a:defRPr sz="1111">
                <a:solidFill>
                  <a:schemeClr val="dk2"/>
                </a:solidFill>
              </a:defRPr>
            </a:lvl2pPr>
            <a:lvl3pPr lvl="2" algn="r">
              <a:buNone/>
              <a:defRPr sz="1111">
                <a:solidFill>
                  <a:schemeClr val="dk2"/>
                </a:solidFill>
              </a:defRPr>
            </a:lvl3pPr>
            <a:lvl4pPr lvl="3" algn="r">
              <a:buNone/>
              <a:defRPr sz="1111">
                <a:solidFill>
                  <a:schemeClr val="dk2"/>
                </a:solidFill>
              </a:defRPr>
            </a:lvl4pPr>
            <a:lvl5pPr lvl="4" algn="r">
              <a:buNone/>
              <a:defRPr sz="1111">
                <a:solidFill>
                  <a:schemeClr val="dk2"/>
                </a:solidFill>
              </a:defRPr>
            </a:lvl5pPr>
            <a:lvl6pPr lvl="5" algn="r">
              <a:buNone/>
              <a:defRPr sz="1111">
                <a:solidFill>
                  <a:schemeClr val="dk2"/>
                </a:solidFill>
              </a:defRPr>
            </a:lvl6pPr>
            <a:lvl7pPr lvl="6" algn="r">
              <a:buNone/>
              <a:defRPr sz="1111">
                <a:solidFill>
                  <a:schemeClr val="dk2"/>
                </a:solidFill>
              </a:defRPr>
            </a:lvl7pPr>
            <a:lvl8pPr lvl="7" algn="r">
              <a:buNone/>
              <a:defRPr sz="1111">
                <a:solidFill>
                  <a:schemeClr val="dk2"/>
                </a:solidFill>
              </a:defRPr>
            </a:lvl8pPr>
            <a:lvl9pPr lvl="8" algn="r">
              <a:buNone/>
              <a:defRPr sz="1111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1.png"/><Relationship Id="rId7" Type="http://schemas.openxmlformats.org/officeDocument/2006/relationships/image" Target="../media/image5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2 rectangle frames interwoven at the corners with starburst rays extending from the center to the edges" id="54" name="Google Shape;54;p13"/>
          <p:cNvGrpSpPr/>
          <p:nvPr/>
        </p:nvGrpSpPr>
        <p:grpSpPr>
          <a:xfrm>
            <a:off x="304962" y="222070"/>
            <a:ext cx="9350383" cy="7333177"/>
            <a:chOff x="0" y="0"/>
            <a:chExt cx="9198606" cy="6873995"/>
          </a:xfrm>
        </p:grpSpPr>
        <p:pic>
          <p:nvPicPr>
            <p:cNvPr descr="2 rectangle frames interwoven at the corners with starburst rays extending from the center to the edges"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9198606" cy="68573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2 rectangle frames interwoven at the corners with starburst rays extending from the center to the edges"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866" y="7105"/>
              <a:ext cx="9179561" cy="686689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" name="Google Shape;57;p13"/>
            <p:cNvSpPr/>
            <p:nvPr/>
          </p:nvSpPr>
          <p:spPr>
            <a:xfrm>
              <a:off x="180975" y="171450"/>
              <a:ext cx="8833200" cy="6538200"/>
            </a:xfrm>
            <a:prstGeom prst="rect">
              <a:avLst/>
            </a:prstGeom>
            <a:noFill/>
            <a:ln cap="flat" cmpd="sng" w="91725">
              <a:solidFill>
                <a:srgbClr val="49B8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8" name="Google Shape;58;p13"/>
          <p:cNvCxnSpPr/>
          <p:nvPr/>
        </p:nvCxnSpPr>
        <p:spPr>
          <a:xfrm>
            <a:off x="1700863" y="2463594"/>
            <a:ext cx="6760500" cy="0"/>
          </a:xfrm>
          <a:prstGeom prst="straightConnector1">
            <a:avLst/>
          </a:prstGeom>
          <a:noFill/>
          <a:ln cap="flat" cmpd="sng" w="211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9" name="Google Shape;59;p13"/>
          <p:cNvSpPr/>
          <p:nvPr/>
        </p:nvSpPr>
        <p:spPr>
          <a:xfrm>
            <a:off x="4925912" y="1636763"/>
            <a:ext cx="2034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6000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700875" y="2602813"/>
            <a:ext cx="67605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7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hereby recognized for completing all missions in</a:t>
            </a:r>
            <a:endParaRPr sz="1555"/>
          </a:p>
        </p:txBody>
      </p:sp>
      <p:sp>
        <p:nvSpPr>
          <p:cNvPr id="61" name="Google Shape;61;p13"/>
          <p:cNvSpPr txBox="1"/>
          <p:nvPr/>
        </p:nvSpPr>
        <p:spPr>
          <a:xfrm>
            <a:off x="952105" y="4593825"/>
            <a:ext cx="82578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2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Sponsored by Firia Labs</a:t>
            </a:r>
            <a:endParaRPr sz="1555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2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October</a:t>
            </a:r>
            <a:r>
              <a:rPr b="1" lang="en-US" sz="222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2025</a:t>
            </a:r>
            <a:endParaRPr b="1" sz="222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2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204525" y="6325175"/>
            <a:ext cx="1409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By:</a:t>
            </a:r>
            <a:endParaRPr sz="1555"/>
          </a:p>
        </p:txBody>
      </p:sp>
      <p:cxnSp>
        <p:nvCxnSpPr>
          <p:cNvPr id="63" name="Google Shape;63;p13"/>
          <p:cNvCxnSpPr/>
          <p:nvPr/>
        </p:nvCxnSpPr>
        <p:spPr>
          <a:xfrm flipH="1" rot="10800000">
            <a:off x="3325271" y="6644463"/>
            <a:ext cx="3769200" cy="17100"/>
          </a:xfrm>
          <a:prstGeom prst="straightConnector1">
            <a:avLst/>
          </a:prstGeom>
          <a:noFill/>
          <a:ln cap="flat" cmpd="sng" w="10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4" name="Google Shape;64;p13"/>
          <p:cNvSpPr txBox="1"/>
          <p:nvPr/>
        </p:nvSpPr>
        <p:spPr>
          <a:xfrm>
            <a:off x="4948033" y="6654264"/>
            <a:ext cx="15708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3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CEO, Firia Labs</a:t>
            </a:r>
            <a:endParaRPr sz="1555"/>
          </a:p>
        </p:txBody>
      </p:sp>
      <p:pic>
        <p:nvPicPr>
          <p:cNvPr id="65" name="Google Shape;65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65203" y="665025"/>
            <a:ext cx="4831736" cy="602168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2969623" y="2481437"/>
            <a:ext cx="203400" cy="4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" name="Google Shape;67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49926" y="4755950"/>
            <a:ext cx="1437140" cy="21470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8" name="Google Shape;68;p13"/>
          <p:cNvGrpSpPr/>
          <p:nvPr/>
        </p:nvGrpSpPr>
        <p:grpSpPr>
          <a:xfrm>
            <a:off x="3204525" y="5763350"/>
            <a:ext cx="3883882" cy="348861"/>
            <a:chOff x="2806929" y="5920008"/>
            <a:chExt cx="3530802" cy="307828"/>
          </a:xfrm>
        </p:grpSpPr>
        <p:sp>
          <p:nvSpPr>
            <p:cNvPr id="69" name="Google Shape;69;p13"/>
            <p:cNvSpPr txBox="1"/>
            <p:nvPr/>
          </p:nvSpPr>
          <p:spPr>
            <a:xfrm>
              <a:off x="2806929" y="5920008"/>
              <a:ext cx="11901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55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Teacher</a:t>
              </a:r>
              <a:r>
                <a:rPr lang="en-US" sz="1555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555"/>
            </a:p>
          </p:txBody>
        </p:sp>
        <p:cxnSp>
          <p:nvCxnSpPr>
            <p:cNvPr id="70" name="Google Shape;70;p13"/>
            <p:cNvCxnSpPr/>
            <p:nvPr/>
          </p:nvCxnSpPr>
          <p:spPr>
            <a:xfrm>
              <a:off x="2943831" y="6213136"/>
              <a:ext cx="3393900" cy="14700"/>
            </a:xfrm>
            <a:prstGeom prst="straightConnector1">
              <a:avLst/>
            </a:prstGeom>
            <a:noFill/>
            <a:ln cap="flat" cmpd="sng" w="1057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1" name="Google Shape;71;p13"/>
          <p:cNvSpPr txBox="1"/>
          <p:nvPr/>
        </p:nvSpPr>
        <p:spPr>
          <a:xfrm>
            <a:off x="1591618" y="3886795"/>
            <a:ext cx="7095000" cy="4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Python Programming with Robotics in CodeSpace</a:t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52100" y="4755950"/>
            <a:ext cx="1906525" cy="2147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 title="cert text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45839" y="2702324"/>
            <a:ext cx="8356343" cy="13785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 title="geri signature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525992" y="6224302"/>
            <a:ext cx="2336482" cy="534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